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3fe4447dc8ef43e7"/>
    <p:sldMasterId id="2147483657" r:id="R60837d1046ea4172"/>
  </p:sldMasterIdLst>
  <p:sldIdLst>
    <p:sldId id="287" r:id="R5242234435404818"/>
    <p:sldId id="288" r:id="R5548a484fba046a2"/>
    <p:sldId id="289" r:id="R53a7e254575a4133"/>
    <p:sldId id="290" r:id="R163ecfc3cdcf49c8"/>
    <p:sldId id="291" r:id="Rd873ce2ba261446a"/>
    <p:sldId id="292" r:id="R0d4e59cc3a3f4da5"/>
    <p:sldId id="293" r:id="R041468f708994c4a"/>
    <p:sldId id="294" r:id="Rc3aa40e873ae4582"/>
    <p:sldId id="295" r:id="Rb70369b0bfb94006"/>
    <p:sldId id="296" r:id="R60d3af08ccde4dcd"/>
    <p:sldId id="297" r:id="R687a5115acb545d4"/>
    <p:sldId id="298" r:id="R375479d7dfc54620"/>
    <p:sldId id="299" r:id="Rdbee25c0e8214591"/>
    <p:sldId id="300" r:id="R321ca69dcb704515"/>
    <p:sldId id="301" r:id="R8a507eaadda1490e"/>
    <p:sldId id="302" r:id="Re69cb535081144bb"/>
    <p:sldId id="303" r:id="R3292cc848ac24777"/>
    <p:sldId id="304" r:id="R6b387f476c3244e0"/>
    <p:sldId id="305" r:id="R6e3ff2e577fc4eb1"/>
    <p:sldId id="306" r:id="R63ec56e9e01940f9"/>
    <p:sldId id="307" r:id="Re287af214ff34f4e"/>
    <p:sldId id="308" r:id="Rfb147712d2e34507"/>
    <p:sldId id="309" r:id="Rdd604a6e5da7446d"/>
    <p:sldId id="310" r:id="Re7e3c6c47307419c"/>
    <p:sldId id="311" r:id="R5b17de5205ad4ab0"/>
    <p:sldId id="312" r:id="R3f76eb7017174aa5"/>
    <p:sldId id="313" r:id="R861e336c86bb4a95"/>
    <p:sldId id="314" r:id="R26732f663bc243bc"/>
    <p:sldId id="315" r:id="Rabd7cedeb39d43a3"/>
    <p:sldId id="316" r:id="R1f2b94f6faa54a87"/>
    <p:sldId id="317" r:id="Rfafd6956be19495b"/>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60d3af08ccde4dcd" Type="http://schemas.openxmlformats.org/officeDocument/2006/relationships/slide" Target="/ppt/slides/slide29.xml"/><Relationship Id="R1f2b94f6faa54a87" Type="http://schemas.openxmlformats.org/officeDocument/2006/relationships/slide" Target="/ppt/slides/slide3d.xml"/><Relationship Id="R3fe4447dc8ef43e7" Type="http://schemas.openxmlformats.org/officeDocument/2006/relationships/slideMaster" Target="/ppt/slideMasters/slideMaster2.xml"/><Relationship Id="R0d4e59cc3a3f4da5" Type="http://schemas.openxmlformats.org/officeDocument/2006/relationships/slide" Target="/ppt/slides/slide25.xml"/><Relationship Id="Re7e3c6c47307419c" Type="http://schemas.openxmlformats.org/officeDocument/2006/relationships/slide" Target="/ppt/slides/slide37.xml"/><Relationship Id="Rc3aa40e873ae4582" Type="http://schemas.openxmlformats.org/officeDocument/2006/relationships/slide" Target="/ppt/slides/slide27.xml"/><Relationship Id="Re287af214ff34f4e" Type="http://schemas.openxmlformats.org/officeDocument/2006/relationships/slide" Target="/ppt/slides/slide34.xml"/><Relationship Id="Rdd604a6e5da7446d" Type="http://schemas.openxmlformats.org/officeDocument/2006/relationships/slide" Target="/ppt/slides/slide36.xml"/><Relationship Id="rId7" Type="http://schemas.openxmlformats.org/officeDocument/2006/relationships/customXml" Target="../customXml/item2.xml"/><Relationship Id="R163ecfc3cdcf49c8" Type="http://schemas.openxmlformats.org/officeDocument/2006/relationships/slide" Target="/ppt/slides/slide23.xml"/><Relationship Id="R687a5115acb545d4" Type="http://schemas.openxmlformats.org/officeDocument/2006/relationships/slide" Target="/ppt/slides/slide2a.xml"/><Relationship Id="R375479d7dfc54620" Type="http://schemas.openxmlformats.org/officeDocument/2006/relationships/slide" Target="/ppt/slides/slide2b.xml"/><Relationship Id="R321ca69dcb704515" Type="http://schemas.openxmlformats.org/officeDocument/2006/relationships/slide" Target="/ppt/slides/slide2d.xml"/><Relationship Id="R3292cc848ac24777" Type="http://schemas.openxmlformats.org/officeDocument/2006/relationships/slide" Target="/ppt/slides/slide30.xml"/><Relationship Id="R63ec56e9e01940f9" Type="http://schemas.openxmlformats.org/officeDocument/2006/relationships/slide" Target="/ppt/slides/slide33.xml"/><Relationship Id="R3f76eb7017174aa5" Type="http://schemas.openxmlformats.org/officeDocument/2006/relationships/slide" Target="/ppt/slides/slide39.xml"/><Relationship Id="R861e336c86bb4a95" Type="http://schemas.openxmlformats.org/officeDocument/2006/relationships/slide" Target="/ppt/slides/slide3a.xml"/><Relationship Id="rId1" Type="http://schemas.openxmlformats.org/officeDocument/2006/relationships/slideMaster" Target="slideMasters/slideMaster1.xml"/><Relationship Id="R5242234435404818" Type="http://schemas.openxmlformats.org/officeDocument/2006/relationships/slide" Target="/ppt/slides/slide20.xml"/><Relationship Id="R60837d1046ea4172" Type="http://schemas.openxmlformats.org/officeDocument/2006/relationships/slideMaster" Target="/ppt/slideMasters/slideMaster3.xml"/><Relationship Id="Rc5c8aca4f4e04f62" Type="http://schemas.openxmlformats.org/officeDocument/2006/relationships/tableStyles" Target="/ppt/tableStyles.xml"/><Relationship Id="R53a7e254575a4133" Type="http://schemas.openxmlformats.org/officeDocument/2006/relationships/slide" Target="/ppt/slides/slide22.xml"/><Relationship Id="Rb70369b0bfb94006" Type="http://schemas.openxmlformats.org/officeDocument/2006/relationships/slide" Target="/ppt/slides/slide28.xml"/><Relationship Id="R6b387f476c3244e0" Type="http://schemas.openxmlformats.org/officeDocument/2006/relationships/slide" Target="/ppt/slides/slide31.xml"/><Relationship Id="R5b17de5205ad4ab0" Type="http://schemas.openxmlformats.org/officeDocument/2006/relationships/slide" Target="/ppt/slides/slide38.xml"/><Relationship Id="rId6" Type="http://schemas.openxmlformats.org/officeDocument/2006/relationships/customXml" Target="../customXml/item1.xml"/><Relationship Id="rId5" Type="http://schemas.openxmlformats.org/officeDocument/2006/relationships/theme" Target="theme/theme1.xml"/><Relationship Id="R041468f708994c4a" Type="http://schemas.openxmlformats.org/officeDocument/2006/relationships/slide" Target="/ppt/slides/slide26.xml"/><Relationship Id="R8a507eaadda1490e" Type="http://schemas.openxmlformats.org/officeDocument/2006/relationships/slide" Target="/ppt/slides/slide2e.xml"/><Relationship Id="Rdbee25c0e8214591" Type="http://schemas.openxmlformats.org/officeDocument/2006/relationships/slide" Target="/ppt/slides/slide2c.xml"/><Relationship Id="Re69cb535081144bb" Type="http://schemas.openxmlformats.org/officeDocument/2006/relationships/slide" Target="/ppt/slides/slide2f.xml"/><Relationship Id="R5548a484fba046a2" Type="http://schemas.openxmlformats.org/officeDocument/2006/relationships/slide" Target="/ppt/slides/slide21.xml"/><Relationship Id="Rd873ce2ba261446a" Type="http://schemas.openxmlformats.org/officeDocument/2006/relationships/slide" Target="/ppt/slides/slide24.xml"/><Relationship Id="Rfafd6956be19495b" Type="http://schemas.openxmlformats.org/officeDocument/2006/relationships/slide" Target="/ppt/slides/slide3e.xml"/><Relationship Id="R6e3ff2e577fc4eb1" Type="http://schemas.openxmlformats.org/officeDocument/2006/relationships/slide" Target="/ppt/slides/slide32.xml"/><Relationship Id="Rfb147712d2e34507" Type="http://schemas.openxmlformats.org/officeDocument/2006/relationships/slide" Target="/ppt/slides/slide35.xml"/><Relationship Id="Rabd7cedeb39d43a3" Type="http://schemas.openxmlformats.org/officeDocument/2006/relationships/slide" Target="/ppt/slides/slide3c.xml"/><Relationship Id="rId8" Type="http://schemas.openxmlformats.org/officeDocument/2006/relationships/customXml" Target="../customXml/item3.xml"/><Relationship Id="R26732f663bc243bc" Type="http://schemas.openxmlformats.org/officeDocument/2006/relationships/slide" Target="/ppt/slides/slide3b.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9bef40f3cd26489a" /><Relationship Type="http://schemas.openxmlformats.org/officeDocument/2006/relationships/image" Target="/ppt/media/image2.bin" Id="Rb8ac652806b146b1" /><Relationship Type="http://schemas.openxmlformats.org/officeDocument/2006/relationships/slideMaster" Target="/ppt/slideMasters/slideMaster2.xml" Id="Rb7bc0fa27e5f4729" /></Relationships>
</file>

<file path=ppt/slideLayouts/_rels/slideLayout3.xml.rels>&#65279;<?xml version="1.0" encoding="utf-8"?><Relationships xmlns="http://schemas.openxmlformats.org/package/2006/relationships"><Relationship Type="http://schemas.openxmlformats.org/officeDocument/2006/relationships/image" Target="/ppt/media/image3.bin" Id="R772398ecf9a445d7" /><Relationship Type="http://schemas.openxmlformats.org/officeDocument/2006/relationships/image" Target="/ppt/media/image4.bin" Id="Rc1113673abd44fab" /><Relationship Type="http://schemas.openxmlformats.org/officeDocument/2006/relationships/slideMaster" Target="/ppt/slideMasters/slideMaster2.xml" Id="R7cd075a567974bb8" /></Relationships>
</file>

<file path=ppt/slideLayouts/_rels/slideLayout4.xml.rels>&#65279;<?xml version="1.0" encoding="utf-8"?><Relationships xmlns="http://schemas.openxmlformats.org/package/2006/relationships"><Relationship Type="http://schemas.openxmlformats.org/officeDocument/2006/relationships/image" Target="/ppt/media/image5.bin" Id="R99e6f68e13024f7a" /><Relationship Type="http://schemas.openxmlformats.org/officeDocument/2006/relationships/image" Target="/ppt/media/image2.bin" Id="Rd3e80d89079f4fae" /><Relationship Type="http://schemas.openxmlformats.org/officeDocument/2006/relationships/slideMaster" Target="/ppt/slideMasters/slideMaster2.xml" Id="R08bafb5e71f64afa" /></Relationships>
</file>

<file path=ppt/slideLayouts/_rels/slideLayout5.xml.rels>&#65279;<?xml version="1.0" encoding="utf-8"?><Relationships xmlns="http://schemas.openxmlformats.org/package/2006/relationships"><Relationship Type="http://schemas.openxmlformats.org/officeDocument/2006/relationships/image" Target="/ppt/media/image6.bin" Id="R1a62a8a78b114ddf" /><Relationship Type="http://schemas.openxmlformats.org/officeDocument/2006/relationships/image" Target="/ppt/media/image2.bin" Id="R4c20e8c916c94209" /><Relationship Type="http://schemas.openxmlformats.org/officeDocument/2006/relationships/slideMaster" Target="/ppt/slideMasters/slideMaster2.xml" Id="Re3d4c6438d774942" /></Relationships>
</file>

<file path=ppt/slideLayouts/_rels/slideLayout6.xml.rels>&#65279;<?xml version="1.0" encoding="utf-8"?><Relationships xmlns="http://schemas.openxmlformats.org/package/2006/relationships"><Relationship Type="http://schemas.openxmlformats.org/officeDocument/2006/relationships/image" Target="/ppt/media/image7.bin" Id="R45b92bc5b14b4a49" /><Relationship Type="http://schemas.openxmlformats.org/officeDocument/2006/relationships/image" Target="/ppt/media/image4.bin" Id="R1819fcae31d24ac5" /><Relationship Type="http://schemas.openxmlformats.org/officeDocument/2006/relationships/slideMaster" Target="/ppt/slideMasters/slideMaster2.xml" Id="Ra80c75b609d2402a" /></Relationships>
</file>

<file path=ppt/slideLayouts/_rels/slideLayout7.xml.rels>&#65279;<?xml version="1.0" encoding="utf-8"?><Relationships xmlns="http://schemas.openxmlformats.org/package/2006/relationships"><Relationship Type="http://schemas.openxmlformats.org/officeDocument/2006/relationships/image" Target="/ppt/media/image8.bin" Id="R41bffeafe1274011" /><Relationship Type="http://schemas.openxmlformats.org/officeDocument/2006/relationships/image" Target="/ppt/media/image4.bin" Id="R52ffd75d20c14367" /><Relationship Type="http://schemas.openxmlformats.org/officeDocument/2006/relationships/slideMaster" Target="/ppt/slideMasters/slideMaster2.xml" Id="R7d56dec0358c4282" /></Relationships>
</file>

<file path=ppt/slideLayouts/_rels/slideLayout8.xml.rels>&#65279;<?xml version="1.0" encoding="utf-8"?><Relationships xmlns="http://schemas.openxmlformats.org/package/2006/relationships"><Relationship Type="http://schemas.openxmlformats.org/officeDocument/2006/relationships/image" Target="/ppt/media/imagea.bin" Id="Rec8ce2d21c454e3b" /><Relationship Type="http://schemas.openxmlformats.org/officeDocument/2006/relationships/image" Target="/ppt/media/imageb.bin" Id="Rd07a284bc8dd47df" /><Relationship Type="http://schemas.openxmlformats.org/officeDocument/2006/relationships/slideMaster" Target="/ppt/slideMasters/slideMaster3.xml" Id="R636ce8dca715426a"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fa92a89bac444f87"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3cb7e1a7eb184b5e"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6ca6d58cf4bd408d"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6698f6c3e3484b9e"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549c67b5efe6485d"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0fca6e26498e4194"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49a99f2cbaef422c"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9bef40f3cd26489a">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b8ac652806b146b1">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772398ecf9a445d7">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c1113673abd44fab">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99e6f68e13024f7a">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d3e80d89079f4fae">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1a62a8a78b114ddf">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4c20e8c916c94209">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45b92bc5b14b4a49">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1819fcae31d24ac5">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41bffeafe1274011">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52ffd75d20c14367">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ec8ce2d21c454e3b">
            <a:extLst>
              <a:ext uri="{96DAC541-7B7A-43D3-8B79-37D633B846F1}">
                <asvg:svgBlip xmlns:asvg="http://schemas.microsoft.com/office/drawing/2016/SVG/main" r:embed="Rd07a284bc8dd47df"/>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cb1ac7f3c45e4676" /><Relationship Type="http://schemas.openxmlformats.org/officeDocument/2006/relationships/slideLayout" Target="/ppt/slideLayouts/slideLayout2.xml" Id="Rb9e6d7a14c904b2c" /><Relationship Type="http://schemas.openxmlformats.org/officeDocument/2006/relationships/slideLayout" Target="/ppt/slideLayouts/slideLayout3.xml" Id="Rdae1989f5388476b" /><Relationship Type="http://schemas.openxmlformats.org/officeDocument/2006/relationships/slideLayout" Target="/ppt/slideLayouts/slideLayout4.xml" Id="R040a18ee69de4961" /><Relationship Type="http://schemas.openxmlformats.org/officeDocument/2006/relationships/slideLayout" Target="/ppt/slideLayouts/slideLayout5.xml" Id="Rb4fad4b6533c4b99" /><Relationship Type="http://schemas.openxmlformats.org/officeDocument/2006/relationships/slideLayout" Target="/ppt/slideLayouts/slideLayout6.xml" Id="R063fad3aa4be4be3" /><Relationship Type="http://schemas.openxmlformats.org/officeDocument/2006/relationships/slideLayout" Target="/ppt/slideLayouts/slideLayout7.xml" Id="R3e098aa433ea4de8"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14876b3e36c24cae" /><Relationship Type="http://schemas.openxmlformats.org/officeDocument/2006/relationships/slideLayout" Target="/ppt/slideLayouts/slideLayout8.xml" Id="R5d284b5a773c43f3" /><Relationship Type="http://schemas.openxmlformats.org/officeDocument/2006/relationships/slideLayout" Target="/ppt/slideLayouts/slideLayout9.xml" Id="R20551c9f09ea455a" /><Relationship Type="http://schemas.openxmlformats.org/officeDocument/2006/relationships/slideLayout" Target="/ppt/slideLayouts/slideLayouta.xml" Id="Rbe4d5c99d68442ac" /><Relationship Type="http://schemas.openxmlformats.org/officeDocument/2006/relationships/slideLayout" Target="/ppt/slideLayouts/slideLayoutb.xml" Id="Rafba86787cdb4195" /><Relationship Type="http://schemas.openxmlformats.org/officeDocument/2006/relationships/slideLayout" Target="/ppt/slideLayouts/slideLayoutc.xml" Id="R169fb575dd10443c" /><Relationship Type="http://schemas.openxmlformats.org/officeDocument/2006/relationships/slideLayout" Target="/ppt/slideLayouts/slideLayoutd.xml" Id="Raad08272751f431f" /><Relationship Type="http://schemas.openxmlformats.org/officeDocument/2006/relationships/slideLayout" Target="/ppt/slideLayouts/slideLayoute.xml" Id="Rf9f10a4cd561429c" /><Relationship Type="http://schemas.openxmlformats.org/officeDocument/2006/relationships/slideLayout" Target="/ppt/slideLayouts/slideLayoutf.xml" Id="R7fa9f6c8b6664e60" /><Relationship Type="http://schemas.openxmlformats.org/officeDocument/2006/relationships/image" Target="/ppt/media/image2.bin" Id="Rde06011fdbe24d5d"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040a18ee69de4961"/>
    <p:sldLayoutId id="2147483652" r:id="Rdae1989f5388476b"/>
    <p:sldLayoutId id="2147483651" r:id="Rb9e6d7a14c904b2c"/>
    <p:sldLayoutId id="2147483656" r:id="R3e098aa433ea4de8"/>
    <p:sldLayoutId id="2147483655" r:id="R063fad3aa4be4be3"/>
    <p:sldLayoutId id="2147483654" r:id="Rb4fad4b6533c4b99"/>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de06011fdbe24d5d">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169fb575dd10443c"/>
    <p:sldLayoutId id="2147483661" r:id="Rafba86787cdb4195"/>
    <p:sldLayoutId id="2147483659" r:id="R20551c9f09ea455a"/>
    <p:sldLayoutId id="2147483665" r:id="R7fa9f6c8b6664e60"/>
    <p:sldLayoutId id="2147483664" r:id="Rf9f10a4cd561429c"/>
    <p:sldLayoutId id="2147483663" r:id="Raad08272751f431f"/>
    <p:sldLayoutId id="2147483660" r:id="Rbe4d5c99d68442ac"/>
    <p:sldLayoutId id="2147483658" r:id="R5d284b5a773c43f3"/>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775b7a0b648046ff" /><Relationship Type="http://schemas.openxmlformats.org/officeDocument/2006/relationships/slideLayout" Target="/ppt/slideLayouts/slideLayout3.xml" Id="R6b200bb2f5d94474" /></Relationships>
</file>

<file path=ppt/slides/_rels/slide21.xml.rels>&#65279;<?xml version="1.0" encoding="utf-8"?><Relationships xmlns="http://schemas.openxmlformats.org/package/2006/relationships"><Relationship Type="http://schemas.openxmlformats.org/officeDocument/2006/relationships/image" Target="/ppt/media/imagec.bin" Id="R9a761222ba45452d" /><Relationship Type="http://schemas.openxmlformats.org/officeDocument/2006/relationships/slideLayout" Target="/ppt/slideLayouts/slideLayoutc.xml" Id="R2081029a63c04d58" /></Relationships>
</file>

<file path=ppt/slides/_rels/slide22.xml.rels>&#65279;<?xml version="1.0" encoding="utf-8"?><Relationships xmlns="http://schemas.openxmlformats.org/package/2006/relationships"><Relationship Type="http://schemas.openxmlformats.org/officeDocument/2006/relationships/image" Target="/ppt/media/imagec.bin" Id="R349089e26f434468" /><Relationship Type="http://schemas.openxmlformats.org/officeDocument/2006/relationships/slideLayout" Target="/ppt/slideLayouts/slideLayoutc.xml" Id="Rcc1a973182404962" /></Relationships>
</file>

<file path=ppt/slides/_rels/slide23.xml.rels>&#65279;<?xml version="1.0" encoding="utf-8"?><Relationships xmlns="http://schemas.openxmlformats.org/package/2006/relationships"><Relationship Type="http://schemas.openxmlformats.org/officeDocument/2006/relationships/image" Target="/ppt/media/imagec.bin" Id="R48e0a2518db0479d" /><Relationship Type="http://schemas.openxmlformats.org/officeDocument/2006/relationships/slideLayout" Target="/ppt/slideLayouts/slideLayoutc.xml" Id="R5f93077509b2485c" /><Relationship Type="http://schemas.openxmlformats.org/officeDocument/2006/relationships/chart" Target="/ppt/slides/charts/chart32.xml" Id="Rbac2365ea7764157" /><Relationship Type="http://schemas.openxmlformats.org/officeDocument/2006/relationships/chart" Target="/ppt/slides/charts/chart33.xml" Id="R828a51368940490f" /><Relationship Type="http://schemas.openxmlformats.org/officeDocument/2006/relationships/chart" Target="/ppt/slides/charts/chart34.xml" Id="Rb2dc735205b14060" /></Relationships>
</file>

<file path=ppt/slides/_rels/slide24.xml.rels>&#65279;<?xml version="1.0" encoding="utf-8"?><Relationships xmlns="http://schemas.openxmlformats.org/package/2006/relationships"><Relationship Type="http://schemas.openxmlformats.org/officeDocument/2006/relationships/image" Target="/ppt/media/imagec.bin" Id="R92d58536c83944ed" /><Relationship Type="http://schemas.openxmlformats.org/officeDocument/2006/relationships/slideLayout" Target="/ppt/slideLayouts/slideLayoutc.xml" Id="R0eef3dd7299a498d" /><Relationship Type="http://schemas.openxmlformats.org/officeDocument/2006/relationships/chart" Target="/ppt/slides/charts/chart35.xml" Id="Rbad93925accc4474" /></Relationships>
</file>

<file path=ppt/slides/_rels/slide25.xml.rels>&#65279;<?xml version="1.0" encoding="utf-8"?><Relationships xmlns="http://schemas.openxmlformats.org/package/2006/relationships"><Relationship Type="http://schemas.openxmlformats.org/officeDocument/2006/relationships/image" Target="/ppt/media/imagec.bin" Id="R00ed62a869304ef5" /><Relationship Type="http://schemas.openxmlformats.org/officeDocument/2006/relationships/slideLayout" Target="/ppt/slideLayouts/slideLayoutc.xml" Id="R448b41602d654732" /><Relationship Type="http://schemas.openxmlformats.org/officeDocument/2006/relationships/chart" Target="/ppt/slides/charts/chart36.xml" Id="R192161b4d20a4a6c" /><Relationship Type="http://schemas.openxmlformats.org/officeDocument/2006/relationships/chart" Target="/ppt/slides/charts/chart37.xml" Id="R212f6d524491448d" /><Relationship Type="http://schemas.openxmlformats.org/officeDocument/2006/relationships/chart" Target="/ppt/slides/charts/chart38.xml" Id="Rafc8d88dc5f4433f" /></Relationships>
</file>

<file path=ppt/slides/_rels/slide26.xml.rels>&#65279;<?xml version="1.0" encoding="utf-8"?><Relationships xmlns="http://schemas.openxmlformats.org/package/2006/relationships"><Relationship Type="http://schemas.openxmlformats.org/officeDocument/2006/relationships/image" Target="/ppt/media/imagec.bin" Id="R359d65eead794bb1" /><Relationship Type="http://schemas.openxmlformats.org/officeDocument/2006/relationships/slideLayout" Target="/ppt/slideLayouts/slideLayoutc.xml" Id="R463e3fb556244793" /><Relationship Type="http://schemas.openxmlformats.org/officeDocument/2006/relationships/chart" Target="/ppt/slides/charts/chart39.xml" Id="R1e1aba8cc6204a90" /><Relationship Type="http://schemas.openxmlformats.org/officeDocument/2006/relationships/chart" Target="/ppt/slides/charts/chart3a.xml" Id="Rf28d3ae0ea6444f9" /><Relationship Type="http://schemas.openxmlformats.org/officeDocument/2006/relationships/chart" Target="/ppt/slides/charts/chart3b.xml" Id="R0108f8d1d44649c8" /></Relationships>
</file>

<file path=ppt/slides/_rels/slide27.xml.rels>&#65279;<?xml version="1.0" encoding="utf-8"?><Relationships xmlns="http://schemas.openxmlformats.org/package/2006/relationships"><Relationship Type="http://schemas.openxmlformats.org/officeDocument/2006/relationships/image" Target="/ppt/media/imagec.bin" Id="R55031722b17d4e5b" /><Relationship Type="http://schemas.openxmlformats.org/officeDocument/2006/relationships/slideLayout" Target="/ppt/slideLayouts/slideLayoutc.xml" Id="R46bb385aac1e4380" /><Relationship Type="http://schemas.openxmlformats.org/officeDocument/2006/relationships/chart" Target="/ppt/slides/charts/chart3c.xml" Id="R23a0f3ad0b554bec" /><Relationship Type="http://schemas.openxmlformats.org/officeDocument/2006/relationships/chart" Target="/ppt/slides/charts/chart3d.xml" Id="R569d83b5bd5844bb" /><Relationship Type="http://schemas.openxmlformats.org/officeDocument/2006/relationships/chart" Target="/ppt/slides/charts/chart3e.xml" Id="R6e9428bd101044b1" /></Relationships>
</file>

<file path=ppt/slides/_rels/slide28.xml.rels>&#65279;<?xml version="1.0" encoding="utf-8"?><Relationships xmlns="http://schemas.openxmlformats.org/package/2006/relationships"><Relationship Type="http://schemas.openxmlformats.org/officeDocument/2006/relationships/image" Target="/ppt/media/imagec.bin" Id="R278fee10a43d4094" /><Relationship Type="http://schemas.openxmlformats.org/officeDocument/2006/relationships/slideLayout" Target="/ppt/slideLayouts/slideLayoutc.xml" Id="R66af69463d6244c3" /><Relationship Type="http://schemas.openxmlformats.org/officeDocument/2006/relationships/chart" Target="/ppt/slides/charts/chart3f.xml" Id="R336872be7a0b436b" /><Relationship Type="http://schemas.openxmlformats.org/officeDocument/2006/relationships/chart" Target="/ppt/slides/charts/chart40.xml" Id="R64dee5032c4947a6" /><Relationship Type="http://schemas.openxmlformats.org/officeDocument/2006/relationships/chart" Target="/ppt/slides/charts/chart41.xml" Id="R7f51f37290f54892" /><Relationship Type="http://schemas.openxmlformats.org/officeDocument/2006/relationships/chart" Target="/ppt/slides/charts/chart42.xml" Id="Rbe579774ba0c42a8" /><Relationship Type="http://schemas.openxmlformats.org/officeDocument/2006/relationships/chart" Target="/ppt/slides/charts/chart43.xml" Id="R1e3f0acce9004655" /><Relationship Type="http://schemas.openxmlformats.org/officeDocument/2006/relationships/chart" Target="/ppt/slides/charts/chart44.xml" Id="Re024bed743f94ecb" /><Relationship Type="http://schemas.openxmlformats.org/officeDocument/2006/relationships/chart" Target="/ppt/slides/charts/chart45.xml" Id="Rb4a3158342764ffa" /></Relationships>
</file>

<file path=ppt/slides/_rels/slide29.xml.rels>&#65279;<?xml version="1.0" encoding="utf-8"?><Relationships xmlns="http://schemas.openxmlformats.org/package/2006/relationships"><Relationship Type="http://schemas.openxmlformats.org/officeDocument/2006/relationships/image" Target="/ppt/media/imagec.bin" Id="Rcad00f28888d4cad" /><Relationship Type="http://schemas.openxmlformats.org/officeDocument/2006/relationships/slideLayout" Target="/ppt/slideLayouts/slideLayoutc.xml" Id="Rd17606e2b2d94241" /></Relationships>
</file>

<file path=ppt/slides/_rels/slide2a.xml.rels>&#65279;<?xml version="1.0" encoding="utf-8"?><Relationships xmlns="http://schemas.openxmlformats.org/package/2006/relationships"><Relationship Type="http://schemas.openxmlformats.org/officeDocument/2006/relationships/image" Target="/ppt/media/imagec.bin" Id="R439f1d27f1f0406b" /><Relationship Type="http://schemas.openxmlformats.org/officeDocument/2006/relationships/slideLayout" Target="/ppt/slideLayouts/slideLayoutc.xml" Id="Ra31a189b148d4aa2" /></Relationships>
</file>

<file path=ppt/slides/_rels/slide2b.xml.rels>&#65279;<?xml version="1.0" encoding="utf-8"?><Relationships xmlns="http://schemas.openxmlformats.org/package/2006/relationships"><Relationship Type="http://schemas.openxmlformats.org/officeDocument/2006/relationships/image" Target="/ppt/media/imagec.bin" Id="R88ade9adb8734866" /><Relationship Type="http://schemas.openxmlformats.org/officeDocument/2006/relationships/slideLayout" Target="/ppt/slideLayouts/slideLayoutc.xml" Id="R1243b0356688484c" /><Relationship Type="http://schemas.openxmlformats.org/officeDocument/2006/relationships/chart" Target="/ppt/slides/charts/chart46.xml" Id="R0d8eaa1ae4b542f5" /><Relationship Type="http://schemas.openxmlformats.org/officeDocument/2006/relationships/chart" Target="/ppt/slides/charts/chart47.xml" Id="Rf2ed1ccaaef84264" /><Relationship Type="http://schemas.openxmlformats.org/officeDocument/2006/relationships/chart" Target="/ppt/slides/charts/chart48.xml" Id="R774b6970bf2b42ff" /><Relationship Type="http://schemas.openxmlformats.org/officeDocument/2006/relationships/chart" Target="/ppt/slides/charts/chart49.xml" Id="R74f2b618009c4a19" /></Relationships>
</file>

<file path=ppt/slides/_rels/slide2c.xml.rels>&#65279;<?xml version="1.0" encoding="utf-8"?><Relationships xmlns="http://schemas.openxmlformats.org/package/2006/relationships"><Relationship Type="http://schemas.openxmlformats.org/officeDocument/2006/relationships/image" Target="/ppt/media/imagec.bin" Id="Raadd43303029471e" /><Relationship Type="http://schemas.openxmlformats.org/officeDocument/2006/relationships/slideLayout" Target="/ppt/slideLayouts/slideLayoutc.xml" Id="R03924c2e8ec445b3" /></Relationships>
</file>

<file path=ppt/slides/_rels/slide2d.xml.rels>&#65279;<?xml version="1.0" encoding="utf-8"?><Relationships xmlns="http://schemas.openxmlformats.org/package/2006/relationships"><Relationship Type="http://schemas.openxmlformats.org/officeDocument/2006/relationships/image" Target="/ppt/media/imagec.bin" Id="Ra3f233831ab04fac" /><Relationship Type="http://schemas.openxmlformats.org/officeDocument/2006/relationships/slideLayout" Target="/ppt/slideLayouts/slideLayoutc.xml" Id="R23ed0ada79fe4093" /><Relationship Type="http://schemas.openxmlformats.org/officeDocument/2006/relationships/chart" Target="/ppt/slides/charts/chart4a.xml" Id="R5bc7321f636746e2" /><Relationship Type="http://schemas.openxmlformats.org/officeDocument/2006/relationships/chart" Target="/ppt/slides/charts/chart4b.xml" Id="Rfd87d8cb91ab4943" /><Relationship Type="http://schemas.openxmlformats.org/officeDocument/2006/relationships/chart" Target="/ppt/slides/charts/chart4c.xml" Id="R406e8b4491f84ed8" /><Relationship Type="http://schemas.openxmlformats.org/officeDocument/2006/relationships/chart" Target="/ppt/slides/charts/chart4d.xml" Id="Rc0b3a7995e3f4532" /><Relationship Type="http://schemas.openxmlformats.org/officeDocument/2006/relationships/chart" Target="/ppt/slides/charts/chart4e.xml" Id="R66974609797d406c" /><Relationship Type="http://schemas.openxmlformats.org/officeDocument/2006/relationships/chart" Target="/ppt/slides/charts/chart4f.xml" Id="R367caaeae92e4f87" /><Relationship Type="http://schemas.openxmlformats.org/officeDocument/2006/relationships/chart" Target="/ppt/slides/charts/chart50.xml" Id="Rd335ae56115d4096" /><Relationship Type="http://schemas.openxmlformats.org/officeDocument/2006/relationships/chart" Target="/ppt/slides/charts/chart51.xml" Id="R18d0b1cc2c184163" /></Relationships>
</file>

<file path=ppt/slides/_rels/slide2e.xml.rels>&#65279;<?xml version="1.0" encoding="utf-8"?><Relationships xmlns="http://schemas.openxmlformats.org/package/2006/relationships"><Relationship Type="http://schemas.openxmlformats.org/officeDocument/2006/relationships/image" Target="/ppt/media/imagec.bin" Id="R912d0d9f903b40a5" /><Relationship Type="http://schemas.openxmlformats.org/officeDocument/2006/relationships/slideLayout" Target="/ppt/slideLayouts/slideLayoutc.xml" Id="Re954e9006e30409b" /></Relationships>
</file>

<file path=ppt/slides/_rels/slide2f.xml.rels>&#65279;<?xml version="1.0" encoding="utf-8"?><Relationships xmlns="http://schemas.openxmlformats.org/package/2006/relationships"><Relationship Type="http://schemas.openxmlformats.org/officeDocument/2006/relationships/image" Target="/ppt/media/imagec.bin" Id="R9adfac16c4784059" /><Relationship Type="http://schemas.openxmlformats.org/officeDocument/2006/relationships/slideLayout" Target="/ppt/slideLayouts/slideLayoutc.xml" Id="Rb4ed8d3720df4290" /></Relationships>
</file>

<file path=ppt/slides/_rels/slide30.xml.rels>&#65279;<?xml version="1.0" encoding="utf-8"?><Relationships xmlns="http://schemas.openxmlformats.org/package/2006/relationships"><Relationship Type="http://schemas.openxmlformats.org/officeDocument/2006/relationships/image" Target="/ppt/media/imagec.bin" Id="R1f89e0bbfd7a4610" /><Relationship Type="http://schemas.openxmlformats.org/officeDocument/2006/relationships/slideLayout" Target="/ppt/slideLayouts/slideLayoutc.xml" Id="R24ed7e54453d4368" /><Relationship Type="http://schemas.openxmlformats.org/officeDocument/2006/relationships/chart" Target="/ppt/slides/charts/chart52.xml" Id="R8727f67469cf495c" /><Relationship Type="http://schemas.openxmlformats.org/officeDocument/2006/relationships/chart" Target="/ppt/slides/charts/chart53.xml" Id="R2ef2ac8131504276" /></Relationships>
</file>

<file path=ppt/slides/_rels/slide31.xml.rels>&#65279;<?xml version="1.0" encoding="utf-8"?><Relationships xmlns="http://schemas.openxmlformats.org/package/2006/relationships"><Relationship Type="http://schemas.openxmlformats.org/officeDocument/2006/relationships/image" Target="/ppt/media/imagec.bin" Id="Rddc8a82923774229" /><Relationship Type="http://schemas.openxmlformats.org/officeDocument/2006/relationships/slideLayout" Target="/ppt/slideLayouts/slideLayoutc.xml" Id="R375422d9377e479c" /></Relationships>
</file>

<file path=ppt/slides/_rels/slide32.xml.rels>&#65279;<?xml version="1.0" encoding="utf-8"?><Relationships xmlns="http://schemas.openxmlformats.org/package/2006/relationships"><Relationship Type="http://schemas.openxmlformats.org/officeDocument/2006/relationships/image" Target="/ppt/media/imagec.bin" Id="R481d5ec178e443fe" /><Relationship Type="http://schemas.openxmlformats.org/officeDocument/2006/relationships/slideLayout" Target="/ppt/slideLayouts/slideLayoutc.xml" Id="R0d271a1fb43c4cf2" /><Relationship Type="http://schemas.openxmlformats.org/officeDocument/2006/relationships/chart" Target="/ppt/slides/charts/chart54.xml" Id="Rbd58f2919b274cf9" /><Relationship Type="http://schemas.openxmlformats.org/officeDocument/2006/relationships/chart" Target="/ppt/slides/charts/chart55.xml" Id="Raa6617ed123644fe" /><Relationship Type="http://schemas.openxmlformats.org/officeDocument/2006/relationships/chart" Target="/ppt/slides/charts/chart56.xml" Id="Ra04ee3e004f04080" /><Relationship Type="http://schemas.openxmlformats.org/officeDocument/2006/relationships/chart" Target="/ppt/slides/charts/chart57.xml" Id="R259bea77d08a40eb" /><Relationship Type="http://schemas.openxmlformats.org/officeDocument/2006/relationships/chart" Target="/ppt/slides/charts/chart58.xml" Id="Ra0020a799358435b" /></Relationships>
</file>

<file path=ppt/slides/_rels/slide33.xml.rels>&#65279;<?xml version="1.0" encoding="utf-8"?><Relationships xmlns="http://schemas.openxmlformats.org/package/2006/relationships"><Relationship Type="http://schemas.openxmlformats.org/officeDocument/2006/relationships/image" Target="/ppt/media/imagec.bin" Id="R4ede7017bf3b462e" /><Relationship Type="http://schemas.openxmlformats.org/officeDocument/2006/relationships/slideLayout" Target="/ppt/slideLayouts/slideLayoutc.xml" Id="R93e35ecf4b39412a" /></Relationships>
</file>

<file path=ppt/slides/_rels/slide34.xml.rels>&#65279;<?xml version="1.0" encoding="utf-8"?><Relationships xmlns="http://schemas.openxmlformats.org/package/2006/relationships"><Relationship Type="http://schemas.openxmlformats.org/officeDocument/2006/relationships/image" Target="/ppt/media/imagec.bin" Id="R97daaf1da5074a9e" /><Relationship Type="http://schemas.openxmlformats.org/officeDocument/2006/relationships/slideLayout" Target="/ppt/slideLayouts/slideLayoutc.xml" Id="R8dc9964f5e3749a0" /><Relationship Type="http://schemas.openxmlformats.org/officeDocument/2006/relationships/chart" Target="/ppt/slides/charts/chart59.xml" Id="R3bb8ce1a2b874a2b" /><Relationship Type="http://schemas.openxmlformats.org/officeDocument/2006/relationships/chart" Target="/ppt/slides/charts/chart5a.xml" Id="R96b12195d2884fb7" /></Relationships>
</file>

<file path=ppt/slides/_rels/slide35.xml.rels>&#65279;<?xml version="1.0" encoding="utf-8"?><Relationships xmlns="http://schemas.openxmlformats.org/package/2006/relationships"><Relationship Type="http://schemas.openxmlformats.org/officeDocument/2006/relationships/image" Target="/ppt/media/imagec.bin" Id="Re346302c364a4802" /><Relationship Type="http://schemas.openxmlformats.org/officeDocument/2006/relationships/slideLayout" Target="/ppt/slideLayouts/slideLayoutc.xml" Id="R4fa9ae78373a4b06" /></Relationships>
</file>

<file path=ppt/slides/_rels/slide36.xml.rels>&#65279;<?xml version="1.0" encoding="utf-8"?><Relationships xmlns="http://schemas.openxmlformats.org/package/2006/relationships"><Relationship Type="http://schemas.openxmlformats.org/officeDocument/2006/relationships/image" Target="/ppt/media/imagec.bin" Id="R1861c22a13cc44c4" /><Relationship Type="http://schemas.openxmlformats.org/officeDocument/2006/relationships/slideLayout" Target="/ppt/slideLayouts/slideLayoutc.xml" Id="R7e761e5ee07d4bf1" /><Relationship Type="http://schemas.openxmlformats.org/officeDocument/2006/relationships/chart" Target="/ppt/slides/charts/chart5b.xml" Id="R6bb3ef8e95a24e4c" /></Relationships>
</file>

<file path=ppt/slides/_rels/slide37.xml.rels>&#65279;<?xml version="1.0" encoding="utf-8"?><Relationships xmlns="http://schemas.openxmlformats.org/package/2006/relationships"><Relationship Type="http://schemas.openxmlformats.org/officeDocument/2006/relationships/image" Target="/ppt/media/imagec.bin" Id="R12a8dd392656474b" /><Relationship Type="http://schemas.openxmlformats.org/officeDocument/2006/relationships/slideLayout" Target="/ppt/slideLayouts/slideLayoutc.xml" Id="R81d97fbb790e42ea" /><Relationship Type="http://schemas.openxmlformats.org/officeDocument/2006/relationships/chart" Target="/ppt/slides/charts/chart5c.xml" Id="R051b94f5554e4ecd" /></Relationships>
</file>

<file path=ppt/slides/_rels/slide38.xml.rels>&#65279;<?xml version="1.0" encoding="utf-8"?><Relationships xmlns="http://schemas.openxmlformats.org/package/2006/relationships"><Relationship Type="http://schemas.openxmlformats.org/officeDocument/2006/relationships/image" Target="/ppt/media/imagec.bin" Id="Rd7307f8b2eb6440f" /><Relationship Type="http://schemas.openxmlformats.org/officeDocument/2006/relationships/slideLayout" Target="/ppt/slideLayouts/slideLayoutc.xml" Id="Rbfa3704cc7cc4d9b" /><Relationship Type="http://schemas.openxmlformats.org/officeDocument/2006/relationships/chart" Target="/ppt/slides/charts/chart5d.xml" Id="R6ea10ae38c7d4d3a" /></Relationships>
</file>

<file path=ppt/slides/_rels/slide39.xml.rels>&#65279;<?xml version="1.0" encoding="utf-8"?><Relationships xmlns="http://schemas.openxmlformats.org/package/2006/relationships"><Relationship Type="http://schemas.openxmlformats.org/officeDocument/2006/relationships/image" Target="/ppt/media/imagec.bin" Id="Rc05cfa1c18874dea" /><Relationship Type="http://schemas.openxmlformats.org/officeDocument/2006/relationships/slideLayout" Target="/ppt/slideLayouts/slideLayoutc.xml" Id="Rd19569f94899452b" /><Relationship Type="http://schemas.openxmlformats.org/officeDocument/2006/relationships/chart" Target="/ppt/slides/charts/chart5e.xml" Id="R2371307b43d54549" /></Relationships>
</file>

<file path=ppt/slides/_rels/slide3a.xml.rels>&#65279;<?xml version="1.0" encoding="utf-8"?><Relationships xmlns="http://schemas.openxmlformats.org/package/2006/relationships"><Relationship Type="http://schemas.openxmlformats.org/officeDocument/2006/relationships/image" Target="/ppt/media/imagec.bin" Id="R2d8941f5936c40aa" /><Relationship Type="http://schemas.openxmlformats.org/officeDocument/2006/relationships/slideLayout" Target="/ppt/slideLayouts/slideLayoutc.xml" Id="R004b2432465643ef" /><Relationship Type="http://schemas.openxmlformats.org/officeDocument/2006/relationships/chart" Target="/ppt/slides/charts/chart5f.xml" Id="Rbe1f0e746d954316" /></Relationships>
</file>

<file path=ppt/slides/_rels/slide3b.xml.rels>&#65279;<?xml version="1.0" encoding="utf-8"?><Relationships xmlns="http://schemas.openxmlformats.org/package/2006/relationships"><Relationship Type="http://schemas.openxmlformats.org/officeDocument/2006/relationships/image" Target="/ppt/media/imagec.bin" Id="R54bcc743836041db" /><Relationship Type="http://schemas.openxmlformats.org/officeDocument/2006/relationships/slideLayout" Target="/ppt/slideLayouts/slideLayoutc.xml" Id="R9e136ee7571b45cf" /><Relationship Type="http://schemas.openxmlformats.org/officeDocument/2006/relationships/chart" Target="/ppt/slides/charts/chart60.xml" Id="Rd97bf089d1984269" /></Relationships>
</file>

<file path=ppt/slides/_rels/slide3c.xml.rels>&#65279;<?xml version="1.0" encoding="utf-8"?><Relationships xmlns="http://schemas.openxmlformats.org/package/2006/relationships"><Relationship Type="http://schemas.openxmlformats.org/officeDocument/2006/relationships/image" Target="/ppt/media/imagec.bin" Id="Rf30d765449eb405e" /><Relationship Type="http://schemas.openxmlformats.org/officeDocument/2006/relationships/slideLayout" Target="/ppt/slideLayouts/slideLayoutc.xml" Id="Red1244855fba4618" /><Relationship Type="http://schemas.openxmlformats.org/officeDocument/2006/relationships/chart" Target="/ppt/slides/charts/chart61.xml" Id="Rcc829eec60074c97" /></Relationships>
</file>

<file path=ppt/slides/_rels/slide3d.xml.rels>&#65279;<?xml version="1.0" encoding="utf-8"?><Relationships xmlns="http://schemas.openxmlformats.org/package/2006/relationships"><Relationship Type="http://schemas.openxmlformats.org/officeDocument/2006/relationships/image" Target="/ppt/media/imagec.bin" Id="R195eb278a2ed45ce" /><Relationship Type="http://schemas.openxmlformats.org/officeDocument/2006/relationships/slideLayout" Target="/ppt/slideLayouts/slideLayoutc.xml" Id="Rea121b14ad8045b9" /><Relationship Type="http://schemas.openxmlformats.org/officeDocument/2006/relationships/chart" Target="/ppt/slides/charts/chart62.xml" Id="R98feba7a07874bfc" /></Relationships>
</file>

<file path=ppt/slides/_rels/slide3e.xml.rels>&#65279;<?xml version="1.0" encoding="utf-8"?><Relationships xmlns="http://schemas.openxmlformats.org/package/2006/relationships"><Relationship Type="http://schemas.openxmlformats.org/officeDocument/2006/relationships/image" Target="/ppt/media/imagec.bin" Id="R9a6fdc2ab3164598" /><Relationship Type="http://schemas.openxmlformats.org/officeDocument/2006/relationships/slideLayout" Target="/ppt/slideLayouts/slideLayoutc.xml" Id="R5225d81eb4484ab2"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1"/>
              <c:pt idx="0">
                <c:v>2021</c:v>
              </c:pt>
            </c:strLit>
          </c:cat>
          <c:val>
            <c:numLit>
              <c:formatCode>General</c:formatCode>
              <c:ptCount val="1"/>
              <c:pt idx="0">
                <c:v>1.000000</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Flicka</c:v>
              </c:pt>
              <c:pt idx="1">
                <c:v>Pojke</c:v>
              </c:pt>
            </c:strLit>
          </c:cat>
          <c:val>
            <c:numLit>
              <c:formatCode>General</c:formatCode>
              <c:ptCount val="2"/>
              <c:pt idx="0">
                <c:v>0.454545</c:v>
              </c:pt>
              <c:pt idx="1">
                <c:v>0.545455</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Kvinna</c:v>
              </c:pt>
              <c:pt idx="1">
                <c:v>Man</c:v>
              </c:pt>
              <c:pt idx="2">
                <c:v>Vi är två som svarar på enkäten</c:v>
              </c:pt>
            </c:strLit>
          </c:cat>
          <c:val>
            <c:numLit>
              <c:formatCode>General</c:formatCode>
              <c:ptCount val="3"/>
              <c:pt idx="0">
                <c:v>0.545455</c:v>
              </c:pt>
              <c:pt idx="1">
                <c:v>0.181818</c:v>
              </c:pt>
              <c:pt idx="2">
                <c:v>0.272727</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Hisingen 3</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4.332118</c:v>
              </c:pt>
              <c:pt idx="1">
                <c:v>4.081954</c:v>
              </c:pt>
              <c:pt idx="2">
                <c:v>4.251280</c:v>
              </c:pt>
              <c:pt idx="3">
                <c:v>4.238661</c:v>
              </c:pt>
              <c:pt idx="4">
                <c:v>4.242745</c:v>
              </c:pt>
              <c:pt idx="5">
                <c:v>4.225244</c:v>
              </c:pt>
            </c:numLit>
          </c:val>
        </c:ser>
        <c:ser>
          <c:idx val="3"/>
          <c:order val="3"/>
          <c:tx>
            <c:v>Övre Hallegatan 1B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4.322799</c:v>
              </c:pt>
              <c:pt idx="1">
                <c:v>4.315385</c:v>
              </c:pt>
              <c:pt idx="2">
                <c:v>4.373225</c:v>
              </c:pt>
              <c:pt idx="3">
                <c:v>4.246032</c:v>
              </c:pt>
              <c:pt idx="4">
                <c:v>4.262195</c:v>
              </c:pt>
              <c:pt idx="5">
                <c:v>4.386364</c:v>
              </c:pt>
            </c:numLit>
          </c:val>
        </c:ser>
        <c:ser>
          <c:idx val="4"/>
          <c:order val="4"/>
          <c:tx>
            <c:v>Aqua</c:v>
          </c:tx>
          <c:spPr>
            <a:solidFill>
              <a:schemeClr val="accent5"/>
            </a:solidFill>
            <a:ln>
              <a:solidFill>
                <a:schemeClr val="accent5"/>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3.849315</c:v>
              </c:pt>
              <c:pt idx="1">
                <c:v>3.642857</c:v>
              </c:pt>
              <c:pt idx="2">
                <c:v>3.555556</c:v>
              </c:pt>
              <c:pt idx="3">
                <c:v>3.650000</c:v>
              </c:pt>
              <c:pt idx="4">
                <c:v>3.818182</c:v>
              </c:pt>
              <c:pt idx="5">
                <c:v>3.590909</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0.909091</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0.090909</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0.818182</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0.090909</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0.090909</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0.545455</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0.181818</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0.272727</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0.545455</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0.181818</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0.272727</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0.636364</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0.090909</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0.272727</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0.272727</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0.454545</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0.090909</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0.181818</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0.454545</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0.272727</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0.090909</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0.181818</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0.272727</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0.363636</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0.181818</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0.181818</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0.909091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0.090909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0.090909</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0.636364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0.181818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0.090909</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0.272727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0.454545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0.181818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0.272727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0.272727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0.454545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0.727273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0.090909</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0.090909</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0.454545</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0.272727</c:v>
              </c:pt>
            </c:numLit>
          </c:val>
        </c:ser>
        <c:ser>
          <c:idx val="4"/>
          <c:order val="4"/>
          <c:tx>
            <c:v>Instämmer helt</c:v>
          </c:tx>
          <c:spPr>
            <a:solidFill>
              <a:srgbClr val="66cc66"/>
            </a:solidFill>
            <a:ln>
              <a:solidFill>
                <a:srgbClr val="66cc66"/>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0.181818</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0.090909</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0.454545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0.272727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0.090909</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0.727273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0.090909</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0.090909</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0.181818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0.636364</c:v>
              </c:pt>
            </c:numLit>
          </c:val>
        </c:ser>
        <c:ser>
          <c:idx val="4"/>
          <c:order val="4"/>
          <c:tx>
            <c:v>Instämmer helt</c:v>
          </c:tx>
          <c:spPr>
            <a:solidFill>
              <a:srgbClr val="66cc66"/>
            </a:solidFill>
            <a:ln>
              <a:solidFill>
                <a:srgbClr val="66cc66"/>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0.272727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0.181818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0.181818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0.363636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0.181818</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0.272727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0.454545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0.090909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0.090909</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0.454545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0.272727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0.090909</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0.181818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0.727273</c:v>
              </c:pt>
            </c:numLit>
          </c:val>
        </c:ser>
        <c:ser>
          <c:idx val="4"/>
          <c:order val="4"/>
          <c:tx>
            <c:v>Instämmer helt</c:v>
          </c:tx>
          <c:spPr>
            <a:solidFill>
              <a:srgbClr val="66cc66"/>
            </a:solidFill>
            <a:ln>
              <a:solidFill>
                <a:srgbClr val="66cc66"/>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0.090909</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0.181818</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0.181818</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0.454545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0.090909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0.181818</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0.090909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0.636364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0.090909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0.090909</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0.272727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0.090909</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0.181818</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0.272727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0.545455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0.090909</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0.454545</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0.090909</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0.181818</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0.363636</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0.272727</c:v>
              </c:pt>
            </c:numLit>
          </c:val>
        </c:ser>
        <c:ser>
          <c:idx val="4"/>
          <c:order val="4"/>
          <c:tx>
            <c:v>Instämmer helt</c:v>
          </c:tx>
          <c:spPr>
            <a:solidFill>
              <a:srgbClr val="66cc66"/>
            </a:solidFill>
            <a:ln>
              <a:solidFill>
                <a:srgbClr val="66cc66"/>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0.181818</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0.090909</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0.181818</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0.545455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0.090909</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0.090909</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0.272727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0.272727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0.272727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0.090909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0.090909</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0.727273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0.181818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0.181818</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0.272727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0.181818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0.363636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0.181818</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0.272727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0.272727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0.272727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0.090909</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0.090909</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0.636364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0.181818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0.090909</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0.181818</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0.363636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0.090909</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0.181818</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0.090909</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0.363636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0.272727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0.090909</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0.090909</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0.272727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0.181818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0.363636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 känner sig tryggt på förskolan</c:v>
              </c:pt>
              <c:pt idx="1">
                <c:v>Mitt barn trivs på förskolan</c:v>
              </c:pt>
              <c:pt idx="2">
                <c:v>Förmåga att skapa och uttrycka sig i olika former, exempelvis genom bild, form, rörelse, sång, musik, dans, drama</c:v>
              </c:pt>
              <c:pt idx="3">
                <c:v>Förskolan uppmuntrar mitt barn att uttrycka sina tankar och åsikter</c:v>
              </c:pt>
              <c:pt idx="4">
                <c:v>Mitt barns förskola uppmuntrar till lek, utveckling och lärande</c:v>
              </c:pt>
            </c:strLit>
          </c:cat>
          <c:val>
            <c:numLit>
              <c:formatCode>General</c:formatCode>
              <c:ptCount val="5"/>
              <c:pt idx="0">
                <c:v>0.800000</c:v>
              </c:pt>
              <c:pt idx="1">
                <c:v>0.600000</c:v>
              </c:pt>
              <c:pt idx="2">
                <c:v>0.400000</c:v>
              </c:pt>
              <c:pt idx="3">
                <c:v>0.400000</c:v>
              </c:pt>
              <c:pt idx="4">
                <c:v>0.400000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Pt>
            <c:idx val="5"/>
            <c:invertIfNegative val="0"/>
            <c:bubble3D val="0"/>
            <c:spPr>
              <a:solidFill>
                <a:schemeClr val="accent6"/>
              </a:solidFill>
              <a:ln>
                <a:noFill/>
              </a:ln>
            </c:spPr>
          </c:dPt>
          <c:dPt>
            <c:idx val="6"/>
            <c:invertIfNegative val="0"/>
            <c:bubble3D val="0"/>
            <c:spPr>
              <a:solidFill>
                <a:schemeClr val="accent1">
                  <a:lumMod val="60000"/>
                </a:schemeClr>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0.818182</c:v>
              </c:pt>
              <c:pt idx="2">
                <c:v>0.636364</c:v>
              </c:pt>
              <c:pt idx="3">
                <c:v>0.727273</c:v>
              </c:pt>
              <c:pt idx="4">
                <c:v>0.818182</c:v>
              </c:pt>
              <c:pt idx="5">
                <c:v>0.272727</c:v>
              </c:pt>
              <c:pt idx="6">
                <c:v>0.727273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0.818182</c:v>
              </c:pt>
              <c:pt idx="1">
                <c:v>0.636364</c:v>
              </c:pt>
              <c:pt idx="2">
                <c:v>0.545455</c:v>
              </c:pt>
              <c:pt idx="3">
                <c:v>0.545455</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Pt>
            <c:idx val="5"/>
            <c:invertIfNegative val="0"/>
            <c:bubble3D val="0"/>
            <c:spPr>
              <a:solidFill>
                <a:schemeClr val="accent6"/>
              </a:solidFill>
              <a:ln>
                <a:noFill/>
              </a:ln>
            </c:spPr>
          </c:dPt>
          <c:dPt>
            <c:idx val="6"/>
            <c:invertIfNegative val="0"/>
            <c:bubble3D val="0"/>
            <c:spPr>
              <a:solidFill>
                <a:schemeClr val="accent1">
                  <a:lumMod val="60000"/>
                </a:schemeClr>
              </a:solidFill>
              <a:ln>
                <a:noFill/>
              </a:ln>
            </c:spPr>
          </c:dPt>
          <c:dPt>
            <c:idx val="7"/>
            <c:invertIfNegative val="0"/>
            <c:bubble3D val="0"/>
            <c:spPr>
              <a:solidFill>
                <a:schemeClr val="accent2">
                  <a:lumMod val="60000"/>
                </a:schemeClr>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0.727273</c:v>
              </c:pt>
              <c:pt idx="1">
                <c:v>0.727273</c:v>
              </c:pt>
              <c:pt idx="2">
                <c:v>0.545455</c:v>
              </c:pt>
              <c:pt idx="3">
                <c:v>0.727273</c:v>
              </c:pt>
              <c:pt idx="4">
                <c:v>0.454545</c:v>
              </c:pt>
              <c:pt idx="5">
                <c:v>0.636364</c:v>
              </c:pt>
              <c:pt idx="6">
                <c:v>0.454545</c:v>
              </c:pt>
              <c:pt idx="7">
                <c:v>0.272727</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0.636364</c:v>
              </c:pt>
              <c:pt idx="1">
                <c:v>0.545455</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Pt>
            <c:idx val="2"/>
            <c:invertIfNegative val="0"/>
            <c:bubble3D val="0"/>
            <c:spPr>
              <a:solidFill>
                <a:schemeClr val="accent3"/>
              </a:solidFill>
              <a:ln>
                <a:noFill/>
              </a:ln>
            </c:spPr>
          </c:dPt>
          <c:dPt>
            <c:idx val="3"/>
            <c:invertIfNegative val="0"/>
            <c:bubble3D val="0"/>
            <c:spPr>
              <a:solidFill>
                <a:schemeClr val="accent4"/>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0.909091</c:v>
              </c:pt>
              <c:pt idx="1">
                <c:v>0.545455</c:v>
              </c:pt>
              <c:pt idx="2">
                <c:v>0.545455</c:v>
              </c:pt>
              <c:pt idx="3">
                <c:v>0.818182</c:v>
              </c:pt>
              <c:pt idx="4">
                <c:v>0.727273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dPt>
            <c:idx val="0"/>
            <c:invertIfNegative val="0"/>
            <c:bubble3D val="0"/>
            <c:spPr>
              <a:solidFill>
                <a:schemeClr val="accent1"/>
              </a:solidFill>
              <a:ln>
                <a:noFill/>
              </a:ln>
            </c:spPr>
          </c:dPt>
          <c:dPt>
            <c:idx val="1"/>
            <c:invertIfNegative val="0"/>
            <c:bubble3D val="0"/>
            <c:spPr>
              <a:solidFill>
                <a:schemeClr val="accent2"/>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0.636364</c:v>
              </c:pt>
              <c:pt idx="1">
                <c:v>0.545455</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Aqua</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775b7a0b648046ff">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Aqua</a:t>
            </a:r>
            <a:r>
              <a:rPr lang="sv-SE" sz="1000" dirty="0">
                <a:latin typeface="Consolas" panose="020B0609020204030204" pitchFamily="49" charset="0"/>
              </a:rPr>
              <a:t> | Svarsfrekvens </a:t>
            </a:r>
            <a:r>
              <a:rPr lang="sv-SE" sz="1000" dirty="0">
                <a:latin typeface="Consolas" panose="020B0609020204030204" pitchFamily="49" charset="0"/>
              </a:rPr>
              <a:t>79%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a761222ba45452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349089e26f43446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Aqua</a:t>
            </a:r>
            <a:r>
              <a:rPr lang="sv-SE" sz="900" dirty="0"/>
              <a:t> och bygger på svar från </a:t>
            </a:r>
            <a:r>
              <a:rPr lang="sv-SE" sz="900" dirty="0"/>
              <a:t>11</a:t>
            </a:r>
            <a:r>
              <a:rPr lang="sv-SE" sz="900" dirty="0"/>
              <a:t> vårdnadshavare av </a:t>
            </a:r>
            <a:r>
              <a:rPr lang="sv-SE" sz="900" dirty="0"/>
              <a:t>14</a:t>
            </a:r>
            <a:r>
              <a:rPr lang="sv-SE" sz="900" dirty="0"/>
              <a:t> vilket ger en svarsfrekvens om </a:t>
            </a:r>
            <a:r>
              <a:rPr lang="sv-SE" sz="900" dirty="0"/>
              <a:t>79%</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Aqua</a:t>
            </a:r>
            <a:r>
              <a:rPr lang="sv-SE" sz="1000" dirty="0">
                <a:latin typeface="Consolas" panose="020B0609020204030204" pitchFamily="49" charset="0"/>
              </a:rPr>
              <a:t> | Svarsfrekvens </a:t>
            </a:r>
            <a:r>
              <a:rPr lang="sv-SE" sz="1000" dirty="0">
                <a:latin typeface="Consolas" panose="020B0609020204030204" pitchFamily="49" charset="0"/>
              </a:rPr>
              <a:t>79%</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bac2365ea7764157"/>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828a51368940490f"/>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b2dc735205b1406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Aqua</a:t>
            </a:r>
            <a:r>
              <a:rPr lang="sv-SE" sz="1000" dirty="0">
                <a:latin typeface="Consolas" panose="020B0609020204030204" pitchFamily="49" charset="0"/>
              </a:rPr>
              <a:t> | Svarsfrekvens </a:t>
            </a:r>
            <a:r>
              <a:rPr lang="sv-SE" sz="1000" dirty="0">
                <a:latin typeface="Consolas" panose="020B0609020204030204" pitchFamily="49" charset="0"/>
              </a:rPr>
              <a:t>79%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8e0a2518db0479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bad93925accc447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Aqua</a:t>
            </a:r>
            <a:r>
              <a:rPr lang="sv-SE" sz="1000" dirty="0">
                <a:latin typeface="Consolas" panose="020B0609020204030204" pitchFamily="49" charset="0"/>
              </a:rPr>
              <a:t> | Svarsfrekvens </a:t>
            </a:r>
            <a:r>
              <a:rPr lang="sv-SE" sz="1000" dirty="0">
                <a:latin typeface="Consolas" panose="020B0609020204030204" pitchFamily="49" charset="0"/>
              </a:rPr>
              <a:t>79%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2d58536c83944e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91%</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82%</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tar hänsyn till den information jag förmedlar om mitt barn, till exempel om barnets mående, familjesituation eller utveckling</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sig tryggt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192161b4d20a4a6c"/>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212f6d524491448d"/>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afc8d88dc5f4433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Aqua</a:t>
            </a:r>
            <a:r>
              <a:rPr lang="sv-SE" sz="1000" dirty="0">
                <a:latin typeface="Consolas" panose="020B0609020204030204" pitchFamily="49" charset="0"/>
              </a:rPr>
              <a:t> | Svarsfrekvens </a:t>
            </a:r>
            <a:r>
              <a:rPr lang="sv-SE" sz="1000" dirty="0">
                <a:latin typeface="Consolas" panose="020B0609020204030204" pitchFamily="49" charset="0"/>
              </a:rPr>
              <a:t>79%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0ed62a869304ef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27%</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27%</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27%</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har en utemiljö som är inspirerande och inbjudande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…språkutveckling och kommunikation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är nöjd med mitt barns förskola.</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1e1aba8cc6204a90"/>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f28d3ae0ea6444f9"/>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0108f8d1d44649c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Aqua</a:t>
            </a:r>
            <a:r>
              <a:rPr lang="sv-SE" sz="1000" dirty="0">
                <a:latin typeface="Consolas" panose="020B0609020204030204" pitchFamily="49" charset="0"/>
              </a:rPr>
              <a:t> | Svarsfrekvens </a:t>
            </a:r>
            <a:r>
              <a:rPr lang="sv-SE" sz="1000" dirty="0">
                <a:latin typeface="Consolas" panose="020B0609020204030204" pitchFamily="49" charset="0"/>
              </a:rPr>
              <a:t>79%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59d65eead794bb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18%</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18%</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18%</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ges möjlighet att bearbeta konflikter, reda ut missförstånd, kompromissa och respektera varandra</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…matematiska tänkande för att undersöka och reflektera, exempelvis genom användande av begrepp, form, mängd och sortering</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23a0f3ad0b554bec"/>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569d83b5bd5844bb"/>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6e9428bd101044b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Aqua</a:t>
            </a:r>
            <a:r>
              <a:rPr lang="sv-SE" sz="1000" dirty="0">
                <a:latin typeface="Consolas" panose="020B0609020204030204" pitchFamily="49" charset="0"/>
              </a:rPr>
              <a:t> | Svarsfrekvens </a:t>
            </a:r>
            <a:r>
              <a:rPr lang="sv-SE" sz="1000" dirty="0">
                <a:latin typeface="Consolas" panose="020B0609020204030204" pitchFamily="49" charset="0"/>
              </a:rPr>
              <a:t>79%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5031722b17d4e5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336872be7a0b436b"/>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64dee5032c4947a6"/>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7f51f37290f54892"/>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be579774ba0c42a8"/>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1e3f0acce9004655"/>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e024bed743f94ecb"/>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b4a3158342764ff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Aqua</a:t>
            </a:r>
            <a:r>
              <a:rPr lang="sv-SE" sz="1000" dirty="0">
                <a:latin typeface="Consolas" panose="020B0609020204030204" pitchFamily="49" charset="0"/>
              </a:rPr>
              <a:t> | Svarsfrekvens </a:t>
            </a:r>
            <a:r>
              <a:rPr lang="sv-SE" sz="1000" dirty="0">
                <a:latin typeface="Consolas" panose="020B0609020204030204" pitchFamily="49" charset="0"/>
              </a:rPr>
              <a:t>79%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78fee10a43d409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Aqua</a:t>
            </a:r>
            <a:r>
              <a:rPr lang="sv-SE" sz="1000" dirty="0">
                <a:latin typeface="Consolas" panose="020B0609020204030204" pitchFamily="49" charset="0"/>
              </a:rPr>
              <a:t> | Svarsfrekvens </a:t>
            </a:r>
            <a:r>
              <a:rPr lang="sv-SE" sz="1000" dirty="0">
                <a:latin typeface="Consolas" panose="020B0609020204030204" pitchFamily="49" charset="0"/>
              </a:rPr>
              <a:t>79%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ad00f28888d4ca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Aqua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Aqua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4.15</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4.08</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4.15</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Aqua</a:t>
            </a:r>
            <a:r>
              <a:rPr lang="sv-SE" sz="1000" dirty="0">
                <a:latin typeface="Consolas" panose="020B0609020204030204" pitchFamily="49" charset="0"/>
              </a:rPr>
              <a:t> | Svarsfrekvens </a:t>
            </a:r>
            <a:r>
              <a:rPr lang="sv-SE" sz="1000" dirty="0">
                <a:latin typeface="Consolas" panose="020B0609020204030204" pitchFamily="49" charset="0"/>
              </a:rPr>
              <a:t>79%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39f1d27f1f0406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Aqua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Aqua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3.75</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3.11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3.70</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0d8eaa1ae4b542f5"/>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f2ed1ccaaef84264"/>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774b6970bf2b42ff"/>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74f2b618009c4a1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Aqua</a:t>
            </a:r>
            <a:r>
              <a:rPr lang="sv-SE" sz="1000" dirty="0">
                <a:latin typeface="Consolas" panose="020B0609020204030204" pitchFamily="49" charset="0"/>
              </a:rPr>
              <a:t> | Svarsfrekvens </a:t>
            </a:r>
            <a:r>
              <a:rPr lang="sv-SE" sz="1000" dirty="0">
                <a:latin typeface="Consolas" panose="020B0609020204030204" pitchFamily="49" charset="0"/>
              </a:rPr>
              <a:t>79%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8ade9adb873486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Aqua</a:t>
            </a:r>
            <a:r>
              <a:rPr lang="sv-SE" sz="1000" dirty="0">
                <a:latin typeface="Consolas" panose="020B0609020204030204" pitchFamily="49" charset="0"/>
              </a:rPr>
              <a:t> | Svarsfrekvens </a:t>
            </a:r>
            <a:r>
              <a:rPr lang="sv-SE" sz="1000" dirty="0">
                <a:latin typeface="Consolas" panose="020B0609020204030204" pitchFamily="49" charset="0"/>
              </a:rPr>
              <a:t>79%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add43303029471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Aqua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Aqua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4.15</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5bc7321f636746e2"/>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fd87d8cb91ab4943"/>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406e8b4491f84ed8"/>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c0b3a7995e3f4532"/>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66974609797d406c"/>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367caaeae92e4f87"/>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d335ae56115d4096"/>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18d0b1cc2c18416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Aqua</a:t>
            </a:r>
            <a:r>
              <a:rPr lang="sv-SE" sz="1000" dirty="0">
                <a:latin typeface="Consolas" panose="020B0609020204030204" pitchFamily="49" charset="0"/>
              </a:rPr>
              <a:t> | Svarsfrekvens </a:t>
            </a:r>
            <a:r>
              <a:rPr lang="sv-SE" sz="1000" dirty="0">
                <a:latin typeface="Consolas" panose="020B0609020204030204" pitchFamily="49" charset="0"/>
              </a:rPr>
              <a:t>79%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3f233831ab04fa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Aqua</a:t>
            </a:r>
            <a:r>
              <a:rPr lang="sv-SE" sz="1000" dirty="0">
                <a:latin typeface="Consolas" panose="020B0609020204030204" pitchFamily="49" charset="0"/>
              </a:rPr>
              <a:t> | Svarsfrekvens </a:t>
            </a:r>
            <a:r>
              <a:rPr lang="sv-SE" sz="1000" dirty="0">
                <a:latin typeface="Consolas" panose="020B0609020204030204" pitchFamily="49" charset="0"/>
              </a:rPr>
              <a:t>79%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12d0d9f903b40a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Aqua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Aqua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4.75</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3.27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Aqua</a:t>
            </a:r>
            <a:r>
              <a:rPr lang="sv-SE" sz="1000" dirty="0">
                <a:latin typeface="Consolas" panose="020B0609020204030204" pitchFamily="49" charset="0"/>
              </a:rPr>
              <a:t> | Svarsfrekvens </a:t>
            </a:r>
            <a:r>
              <a:rPr lang="sv-SE" sz="1000" dirty="0">
                <a:latin typeface="Consolas" panose="020B0609020204030204" pitchFamily="49" charset="0"/>
              </a:rPr>
              <a:t>79%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adfac16c478405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Aqua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Aqua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2.89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8727f67469cf495c"/>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2ef2ac813150427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Aqua</a:t>
            </a:r>
            <a:r>
              <a:rPr lang="sv-SE" sz="1000" dirty="0">
                <a:latin typeface="Consolas" panose="020B0609020204030204" pitchFamily="49" charset="0"/>
              </a:rPr>
              <a:t> | Svarsfrekvens </a:t>
            </a:r>
            <a:r>
              <a:rPr lang="sv-SE" sz="1000" dirty="0">
                <a:latin typeface="Consolas" panose="020B0609020204030204" pitchFamily="49" charset="0"/>
              </a:rPr>
              <a:t>79%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f89e0bbfd7a461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Aqua</a:t>
            </a:r>
            <a:r>
              <a:rPr lang="sv-SE" sz="1000" dirty="0">
                <a:latin typeface="Consolas" panose="020B0609020204030204" pitchFamily="49" charset="0"/>
              </a:rPr>
              <a:t> | Svarsfrekvens </a:t>
            </a:r>
            <a:r>
              <a:rPr lang="sv-SE" sz="1000" dirty="0">
                <a:latin typeface="Consolas" panose="020B0609020204030204" pitchFamily="49" charset="0"/>
              </a:rPr>
              <a:t>79%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dc8a8292377422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Aqua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Aqua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bd58f2919b274cf9"/>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aa6617ed123644fe"/>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a04ee3e004f04080"/>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259bea77d08a40eb"/>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a0020a799358435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Aqua</a:t>
            </a:r>
            <a:r>
              <a:rPr lang="sv-SE" sz="1000" dirty="0">
                <a:latin typeface="Consolas" panose="020B0609020204030204" pitchFamily="49" charset="0"/>
              </a:rPr>
              <a:t> | Svarsfrekvens </a:t>
            </a:r>
            <a:r>
              <a:rPr lang="sv-SE" sz="1000" dirty="0">
                <a:latin typeface="Consolas" panose="020B0609020204030204" pitchFamily="49" charset="0"/>
              </a:rPr>
              <a:t>79%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81d5ec178e443f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Aqua</a:t>
            </a:r>
            <a:r>
              <a:rPr lang="sv-SE" sz="1000" dirty="0">
                <a:latin typeface="Consolas" panose="020B0609020204030204" pitchFamily="49" charset="0"/>
              </a:rPr>
              <a:t> | Svarsfrekvens </a:t>
            </a:r>
            <a:r>
              <a:rPr lang="sv-SE" sz="1000" dirty="0">
                <a:latin typeface="Consolas" panose="020B0609020204030204" pitchFamily="49" charset="0"/>
              </a:rPr>
              <a:t>79%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ede7017bf3b462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Aqua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Aqua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3bb8ce1a2b874a2b"/>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96b12195d2884fb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Aqua</a:t>
            </a:r>
            <a:r>
              <a:rPr lang="sv-SE" sz="1000" dirty="0">
                <a:latin typeface="Consolas" panose="020B0609020204030204" pitchFamily="49" charset="0"/>
              </a:rPr>
              <a:t> | Svarsfrekvens </a:t>
            </a:r>
            <a:r>
              <a:rPr lang="sv-SE" sz="1000" dirty="0">
                <a:latin typeface="Consolas" panose="020B0609020204030204" pitchFamily="49" charset="0"/>
              </a:rPr>
              <a:t>79%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7daaf1da5074a9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Aqua</a:t>
            </a:r>
            <a:r>
              <a:rPr lang="sv-SE" sz="1000" dirty="0">
                <a:latin typeface="Consolas" panose="020B0609020204030204" pitchFamily="49" charset="0"/>
              </a:rPr>
              <a:t> | Svarsfrekvens </a:t>
            </a:r>
            <a:r>
              <a:rPr lang="sv-SE" sz="1000" dirty="0">
                <a:latin typeface="Consolas" panose="020B0609020204030204" pitchFamily="49" charset="0"/>
              </a:rPr>
              <a:t>79%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346302c364a480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Aqua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Övre Hallegatan 1B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Aqua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6bb3ef8e95a24e4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Aqua</a:t>
            </a:r>
            <a:r>
              <a:rPr lang="sv-SE" sz="1000" dirty="0">
                <a:latin typeface="Consolas" panose="020B0609020204030204" pitchFamily="49" charset="0"/>
              </a:rPr>
              <a:t> | Svarsfrekvens </a:t>
            </a:r>
            <a:r>
              <a:rPr lang="sv-SE" sz="1000" dirty="0">
                <a:latin typeface="Consolas" panose="020B0609020204030204" pitchFamily="49" charset="0"/>
              </a:rPr>
              <a:t>79%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861c22a13cc44c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1</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051b94f5554e4ec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Aqua</a:t>
            </a:r>
            <a:r>
              <a:rPr lang="sv-SE" sz="1000" dirty="0">
                <a:latin typeface="Consolas" panose="020B0609020204030204" pitchFamily="49" charset="0"/>
              </a:rPr>
              <a:t> | Svarsfrekvens </a:t>
            </a:r>
            <a:r>
              <a:rPr lang="sv-SE" sz="1000" dirty="0">
                <a:latin typeface="Consolas" panose="020B0609020204030204" pitchFamily="49" charset="0"/>
              </a:rPr>
              <a:t>79%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2a8dd392656474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6ea10ae38c7d4d3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Aqua</a:t>
            </a:r>
            <a:r>
              <a:rPr lang="sv-SE" sz="1000" dirty="0">
                <a:latin typeface="Consolas" panose="020B0609020204030204" pitchFamily="49" charset="0"/>
              </a:rPr>
              <a:t> | Svarsfrekvens </a:t>
            </a:r>
            <a:r>
              <a:rPr lang="sv-SE" sz="1000" dirty="0">
                <a:latin typeface="Consolas" panose="020B0609020204030204" pitchFamily="49" charset="0"/>
              </a:rPr>
              <a:t>79%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7307f8b2eb6440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2371307b43d5454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Aqua</a:t>
            </a:r>
            <a:r>
              <a:rPr lang="sv-SE" sz="1000" dirty="0">
                <a:latin typeface="Consolas" panose="020B0609020204030204" pitchFamily="49" charset="0"/>
              </a:rPr>
              <a:t> | Svarsfrekvens </a:t>
            </a:r>
            <a:r>
              <a:rPr lang="sv-SE" sz="1000" dirty="0">
                <a:latin typeface="Consolas" panose="020B0609020204030204" pitchFamily="49" charset="0"/>
              </a:rPr>
              <a:t>79%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05cfa1c18874de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be1f0e746d95431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Aqua</a:t>
            </a:r>
            <a:r>
              <a:rPr lang="sv-SE" sz="1000" dirty="0">
                <a:latin typeface="Consolas" panose="020B0609020204030204" pitchFamily="49" charset="0"/>
              </a:rPr>
              <a:t> | Svarsfrekvens </a:t>
            </a:r>
            <a:r>
              <a:rPr lang="sv-SE" sz="1000" dirty="0">
                <a:latin typeface="Consolas" panose="020B0609020204030204" pitchFamily="49" charset="0"/>
              </a:rPr>
              <a:t>79%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d8941f5936c40a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d97bf089d198426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Aqua</a:t>
            </a:r>
            <a:r>
              <a:rPr lang="sv-SE" sz="1000" dirty="0">
                <a:latin typeface="Consolas" panose="020B0609020204030204" pitchFamily="49" charset="0"/>
              </a:rPr>
              <a:t> | Svarsfrekvens </a:t>
            </a:r>
            <a:r>
              <a:rPr lang="sv-SE" sz="1000" dirty="0">
                <a:latin typeface="Consolas" panose="020B0609020204030204" pitchFamily="49" charset="0"/>
              </a:rPr>
              <a:t>79%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4bcc743836041d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cc829eec60074c9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Aqua</a:t>
            </a:r>
            <a:r>
              <a:rPr lang="sv-SE" sz="1000" dirty="0">
                <a:latin typeface="Consolas" panose="020B0609020204030204" pitchFamily="49" charset="0"/>
              </a:rPr>
              <a:t> | Svarsfrekvens </a:t>
            </a:r>
            <a:r>
              <a:rPr lang="sv-SE" sz="1000" dirty="0">
                <a:latin typeface="Consolas" panose="020B0609020204030204" pitchFamily="49" charset="0"/>
              </a:rPr>
              <a:t>79%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30d765449eb405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98feba7a07874bf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Aqua</a:t>
            </a:r>
            <a:r>
              <a:rPr lang="sv-SE" sz="1000" dirty="0">
                <a:latin typeface="Consolas" panose="020B0609020204030204" pitchFamily="49" charset="0"/>
              </a:rPr>
              <a:t> | Svarsfrekvens </a:t>
            </a:r>
            <a:r>
              <a:rPr lang="sv-SE" sz="1000" dirty="0">
                <a:latin typeface="Consolas" panose="020B0609020204030204" pitchFamily="49" charset="0"/>
              </a:rPr>
              <a:t>79%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95eb278a2ed45c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13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1350000">
                  <a:tc>
                    <a:txBody>
                      <a:bodyPr/>
                      <a:lstStyle/>
                      <a:p>
                        <a:pPr fontAlgn="ctr" algn="l">
                          <a:defRPr spc="50"/>
                        </a:pPr>
                        <a:r>
                          <a:rPr lang="en-GB" sz="900" spc="50" noProof="1">
                            <a:solidFill>
                              <a:schemeClr val="accent5">
                                <a:shade val="10%"/>
                              </a:schemeClr>
                            </a:solidFill>
                          </a:rPr>
                          <a:t>Aqua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3.59</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Aqua</a:t>
            </a:r>
            <a:r>
              <a:rPr lang="sv-SE" sz="1000" dirty="0">
                <a:latin typeface="Consolas" panose="020B0609020204030204" pitchFamily="49" charset="0"/>
              </a:rPr>
              <a:t> | Svarsfrekvens </a:t>
            </a:r>
            <a:r>
              <a:rPr lang="sv-SE" sz="1000" dirty="0">
                <a:latin typeface="Consolas" panose="020B0609020204030204" pitchFamily="49" charset="0"/>
              </a:rPr>
              <a:t>79%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a6fdc2ab316459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C35351D-A6E2-4CAF-B4C6-4A167C459323}"/>
</file>

<file path=customXml/itemProps2.xml><?xml version="1.0" encoding="utf-8"?>
<ds:datastoreItem xmlns:ds="http://schemas.openxmlformats.org/officeDocument/2006/customXml" ds:itemID="{0109571B-A3DE-4AA7-8DCB-CD7CD0A276AA}"/>
</file>

<file path=customXml/itemProps3.xml><?xml version="1.0" encoding="utf-8"?>
<ds:datastoreItem xmlns:ds="http://schemas.openxmlformats.org/officeDocument/2006/customXml" ds:itemID="{FC8C6B22-9A32-4C0E-8E78-C5AD14EAB30A}"/>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2024-03-25T15:03:03Z</dcterms:created>
  <dcterms:modified xsi:type="dcterms:W3CDTF">2024-03-25T15:03:03Z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